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5/17/2024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DE9A0-3D23-4D7A-9701-7D9396FB82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Accounting standards issued by ICAI and Inventory valuation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FB8220-322C-49E7-9E58-A9FC6E6CEF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RAJ ANKUSH SOSHTE , ASSOCIATE PROFESSOR ACCOUNTANCY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90018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2BEEE-B84D-46E2-9CEC-0BF31888E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Standards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31F9E-7B47-452C-9DAC-460A86854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Concepts</a:t>
            </a:r>
          </a:p>
          <a:p>
            <a:r>
              <a:rPr lang="en-US" dirty="0"/>
              <a:t>Benefits</a:t>
            </a:r>
          </a:p>
          <a:p>
            <a:r>
              <a:rPr lang="en-US" dirty="0"/>
              <a:t>Procedures for issue of Accounting Standards</a:t>
            </a:r>
          </a:p>
          <a:p>
            <a:r>
              <a:rPr lang="en-US" dirty="0"/>
              <a:t>AS-I , AS-II and AS-9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67291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0FAE6-0C2E-4886-8A13-8366223EE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AS-I Disclosure of Accounting Policies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63E65-85CA-498E-837A-939B6B7CEE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  <a:p>
            <a:r>
              <a:rPr lang="en-US" dirty="0"/>
              <a:t>Areas of Policies</a:t>
            </a:r>
          </a:p>
          <a:p>
            <a:r>
              <a:rPr lang="en-US" dirty="0"/>
              <a:t>Disclosure of Policies</a:t>
            </a:r>
          </a:p>
          <a:p>
            <a:r>
              <a:rPr lang="en-US" dirty="0"/>
              <a:t>Disclosure of Changes in Policies </a:t>
            </a:r>
          </a:p>
          <a:p>
            <a:r>
              <a:rPr lang="en-US" dirty="0"/>
              <a:t>Practical Problems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01298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4534D-5F6A-461A-A9DA-A7C80635A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AS-2 Valuation of Inventories (Stock)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04DB4-C5B5-4CA5-B57A-388CCF5C6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Meaning , Definition</a:t>
            </a:r>
          </a:p>
          <a:p>
            <a:r>
              <a:rPr lang="en-US" dirty="0"/>
              <a:t>Applicability</a:t>
            </a:r>
          </a:p>
          <a:p>
            <a:r>
              <a:rPr lang="en-US" dirty="0"/>
              <a:t>Measurement of Inventory</a:t>
            </a:r>
          </a:p>
          <a:p>
            <a:r>
              <a:rPr lang="en-US" dirty="0"/>
              <a:t>Disclosure in Final Account </a:t>
            </a:r>
          </a:p>
          <a:p>
            <a:r>
              <a:rPr lang="en-US" dirty="0"/>
              <a:t>Practical Problems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0541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2111E-2B5F-454D-8D22-551E070C0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AS-9 Revenue Recognition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2E17C-A623-4854-BB67-941A1E59E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Meaning and Scope</a:t>
            </a:r>
          </a:p>
          <a:p>
            <a:r>
              <a:rPr lang="en-US" dirty="0"/>
              <a:t>Transactions excluded </a:t>
            </a:r>
          </a:p>
          <a:p>
            <a:r>
              <a:rPr lang="en-US" dirty="0"/>
              <a:t>Sale of Goods</a:t>
            </a:r>
          </a:p>
          <a:p>
            <a:r>
              <a:rPr lang="en-US" dirty="0"/>
              <a:t>Rendering of services</a:t>
            </a:r>
          </a:p>
          <a:p>
            <a:r>
              <a:rPr lang="en-US" dirty="0"/>
              <a:t>Effects of uncertainties </a:t>
            </a:r>
          </a:p>
          <a:p>
            <a:r>
              <a:rPr lang="en-US" dirty="0"/>
              <a:t>Disclosure </a:t>
            </a:r>
          </a:p>
          <a:p>
            <a:r>
              <a:rPr lang="en-US" dirty="0"/>
              <a:t>Practical Problems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99902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8E3F8-4805-4D49-A979-E00C051B7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Inventory Valuation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C312F-1A8D-4257-8CD8-F73168EAE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Meaning of Inventories </a:t>
            </a:r>
          </a:p>
          <a:p>
            <a:r>
              <a:rPr lang="en-US" dirty="0"/>
              <a:t>Cost of Inventory valuation</a:t>
            </a:r>
          </a:p>
          <a:p>
            <a:r>
              <a:rPr lang="en-US" dirty="0"/>
              <a:t>Inventory systems : Periodic Inventory System and Perpetual Inventory System</a:t>
            </a:r>
          </a:p>
          <a:p>
            <a:r>
              <a:rPr lang="en-US" dirty="0"/>
              <a:t>Valuation ; Meaning  and importance </a:t>
            </a:r>
          </a:p>
          <a:p>
            <a:r>
              <a:rPr lang="en-US" dirty="0"/>
              <a:t>Methods of valuation of stock ( FIFO and Weighted Average Method)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64893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A8905B-A9A6-4268-A466-209CE99B8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Practical Problems </a:t>
            </a:r>
          </a:p>
          <a:p>
            <a:r>
              <a:rPr lang="en-US" dirty="0"/>
              <a:t>Thank you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188231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37</TotalTime>
  <Words>131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Accounting standards issued by ICAI and Inventory valuation</vt:lpstr>
      <vt:lpstr>Accounting Standards </vt:lpstr>
      <vt:lpstr>AS-I Disclosure of Accounting Policies</vt:lpstr>
      <vt:lpstr>AS-2 Valuation of Inventories (Stock)</vt:lpstr>
      <vt:lpstr>AS-9 Revenue Recognition</vt:lpstr>
      <vt:lpstr>Inventory Valuation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standards issued by ICAI and Inventory valuation</dc:title>
  <dc:creator>PC-2</dc:creator>
  <cp:lastModifiedBy>PC-2</cp:lastModifiedBy>
  <cp:revision>2</cp:revision>
  <dcterms:created xsi:type="dcterms:W3CDTF">2024-05-17T06:01:07Z</dcterms:created>
  <dcterms:modified xsi:type="dcterms:W3CDTF">2024-05-17T06:39:05Z</dcterms:modified>
</cp:coreProperties>
</file>